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E0B74-BCB5-4656-9B75-3C9CD1317057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9F5E-3834-4DD0-BBD4-F3A1FCF9E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196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E0B74-BCB5-4656-9B75-3C9CD1317057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9F5E-3834-4DD0-BBD4-F3A1FCF9E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044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E0B74-BCB5-4656-9B75-3C9CD1317057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9F5E-3834-4DD0-BBD4-F3A1FCF9E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468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E0B74-BCB5-4656-9B75-3C9CD1317057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9F5E-3834-4DD0-BBD4-F3A1FCF9E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863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E0B74-BCB5-4656-9B75-3C9CD1317057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9F5E-3834-4DD0-BBD4-F3A1FCF9E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32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E0B74-BCB5-4656-9B75-3C9CD1317057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9F5E-3834-4DD0-BBD4-F3A1FCF9E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68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E0B74-BCB5-4656-9B75-3C9CD1317057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9F5E-3834-4DD0-BBD4-F3A1FCF9E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7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E0B74-BCB5-4656-9B75-3C9CD1317057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9F5E-3834-4DD0-BBD4-F3A1FCF9E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186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E0B74-BCB5-4656-9B75-3C9CD1317057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9F5E-3834-4DD0-BBD4-F3A1FCF9E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54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E0B74-BCB5-4656-9B75-3C9CD1317057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9F5E-3834-4DD0-BBD4-F3A1FCF9E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218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E0B74-BCB5-4656-9B75-3C9CD1317057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9F5E-3834-4DD0-BBD4-F3A1FCF9E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118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E0B74-BCB5-4656-9B75-3C9CD1317057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59F5E-3834-4DD0-BBD4-F3A1FCF9E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458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1428750"/>
            <a:ext cx="8128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496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637" y="1615281"/>
            <a:ext cx="8086725" cy="4495800"/>
          </a:xfrm>
        </p:spPr>
      </p:pic>
    </p:spTree>
    <p:extLst>
      <p:ext uri="{BB962C8B-B14F-4D97-AF65-F5344CB8AC3E}">
        <p14:creationId xmlns:p14="http://schemas.microsoft.com/office/powerpoint/2010/main" val="276929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196752"/>
            <a:ext cx="7457972" cy="4176464"/>
          </a:xfrm>
        </p:spPr>
      </p:pic>
    </p:spTree>
    <p:extLst>
      <p:ext uri="{BB962C8B-B14F-4D97-AF65-F5344CB8AC3E}">
        <p14:creationId xmlns:p14="http://schemas.microsoft.com/office/powerpoint/2010/main" val="585225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2022-11-28T17:58:51Z</dcterms:created>
  <dcterms:modified xsi:type="dcterms:W3CDTF">2022-11-28T18:01:03Z</dcterms:modified>
</cp:coreProperties>
</file>